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61" r:id="rId1"/>
  </p:sldMasterIdLst>
  <p:notesMasterIdLst>
    <p:notesMasterId r:id="rId2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467" r:id="rId11"/>
    <p:sldId id="473" r:id="rId12"/>
    <p:sldId id="474" r:id="rId13"/>
    <p:sldId id="475" r:id="rId14"/>
    <p:sldId id="476" r:id="rId15"/>
    <p:sldId id="477" r:id="rId16"/>
    <p:sldId id="481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462" r:id="rId27"/>
    <p:sldId id="464" r:id="rId28"/>
    <p:sldId id="465" r:id="rId29"/>
    <p:sldId id="466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31" r:id="rId87"/>
    <p:sldId id="332" r:id="rId88"/>
    <p:sldId id="333" r:id="rId89"/>
    <p:sldId id="334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42" r:id="rId98"/>
    <p:sldId id="343" r:id="rId99"/>
    <p:sldId id="344" r:id="rId100"/>
    <p:sldId id="345" r:id="rId101"/>
    <p:sldId id="346" r:id="rId102"/>
    <p:sldId id="347" r:id="rId103"/>
    <p:sldId id="348" r:id="rId104"/>
    <p:sldId id="349" r:id="rId105"/>
    <p:sldId id="350" r:id="rId106"/>
    <p:sldId id="351" r:id="rId107"/>
    <p:sldId id="352" r:id="rId108"/>
    <p:sldId id="353" r:id="rId109"/>
    <p:sldId id="354" r:id="rId110"/>
    <p:sldId id="355" r:id="rId111"/>
    <p:sldId id="356" r:id="rId112"/>
    <p:sldId id="357" r:id="rId113"/>
    <p:sldId id="358" r:id="rId114"/>
    <p:sldId id="359" r:id="rId115"/>
    <p:sldId id="360" r:id="rId116"/>
    <p:sldId id="361" r:id="rId117"/>
    <p:sldId id="362" r:id="rId118"/>
    <p:sldId id="363" r:id="rId119"/>
    <p:sldId id="364" r:id="rId120"/>
    <p:sldId id="365" r:id="rId121"/>
    <p:sldId id="366" r:id="rId122"/>
    <p:sldId id="367" r:id="rId123"/>
    <p:sldId id="368" r:id="rId124"/>
    <p:sldId id="369" r:id="rId125"/>
    <p:sldId id="370" r:id="rId126"/>
    <p:sldId id="371" r:id="rId127"/>
    <p:sldId id="372" r:id="rId128"/>
    <p:sldId id="373" r:id="rId129"/>
    <p:sldId id="374" r:id="rId130"/>
    <p:sldId id="375" r:id="rId131"/>
    <p:sldId id="376" r:id="rId132"/>
    <p:sldId id="377" r:id="rId133"/>
    <p:sldId id="378" r:id="rId134"/>
    <p:sldId id="379" r:id="rId135"/>
    <p:sldId id="380" r:id="rId136"/>
    <p:sldId id="381" r:id="rId137"/>
    <p:sldId id="382" r:id="rId138"/>
    <p:sldId id="383" r:id="rId139"/>
    <p:sldId id="384" r:id="rId140"/>
    <p:sldId id="385" r:id="rId141"/>
    <p:sldId id="386" r:id="rId142"/>
    <p:sldId id="387" r:id="rId143"/>
    <p:sldId id="388" r:id="rId144"/>
    <p:sldId id="389" r:id="rId145"/>
    <p:sldId id="390" r:id="rId146"/>
    <p:sldId id="391" r:id="rId147"/>
    <p:sldId id="392" r:id="rId148"/>
    <p:sldId id="393" r:id="rId149"/>
    <p:sldId id="394" r:id="rId150"/>
    <p:sldId id="395" r:id="rId151"/>
    <p:sldId id="396" r:id="rId152"/>
    <p:sldId id="397" r:id="rId153"/>
    <p:sldId id="398" r:id="rId154"/>
    <p:sldId id="399" r:id="rId155"/>
    <p:sldId id="400" r:id="rId156"/>
    <p:sldId id="401" r:id="rId157"/>
    <p:sldId id="402" r:id="rId158"/>
    <p:sldId id="403" r:id="rId159"/>
    <p:sldId id="404" r:id="rId160"/>
    <p:sldId id="405" r:id="rId161"/>
    <p:sldId id="406" r:id="rId162"/>
    <p:sldId id="407" r:id="rId163"/>
    <p:sldId id="408" r:id="rId164"/>
    <p:sldId id="409" r:id="rId165"/>
    <p:sldId id="410" r:id="rId166"/>
    <p:sldId id="411" r:id="rId167"/>
    <p:sldId id="412" r:id="rId168"/>
    <p:sldId id="413" r:id="rId169"/>
    <p:sldId id="414" r:id="rId170"/>
    <p:sldId id="415" r:id="rId171"/>
    <p:sldId id="416" r:id="rId172"/>
    <p:sldId id="417" r:id="rId173"/>
    <p:sldId id="418" r:id="rId174"/>
    <p:sldId id="419" r:id="rId175"/>
    <p:sldId id="420" r:id="rId176"/>
    <p:sldId id="421" r:id="rId177"/>
    <p:sldId id="422" r:id="rId178"/>
    <p:sldId id="423" r:id="rId179"/>
    <p:sldId id="424" r:id="rId180"/>
    <p:sldId id="425" r:id="rId181"/>
    <p:sldId id="426" r:id="rId182"/>
    <p:sldId id="427" r:id="rId183"/>
    <p:sldId id="428" r:id="rId184"/>
    <p:sldId id="429" r:id="rId185"/>
    <p:sldId id="430" r:id="rId186"/>
    <p:sldId id="431" r:id="rId187"/>
    <p:sldId id="432" r:id="rId188"/>
    <p:sldId id="433" r:id="rId189"/>
    <p:sldId id="434" r:id="rId190"/>
    <p:sldId id="435" r:id="rId191"/>
    <p:sldId id="436" r:id="rId192"/>
    <p:sldId id="437" r:id="rId193"/>
    <p:sldId id="438" r:id="rId194"/>
    <p:sldId id="439" r:id="rId195"/>
    <p:sldId id="440" r:id="rId196"/>
    <p:sldId id="441" r:id="rId197"/>
    <p:sldId id="442" r:id="rId198"/>
    <p:sldId id="443" r:id="rId199"/>
    <p:sldId id="444" r:id="rId200"/>
    <p:sldId id="445" r:id="rId201"/>
    <p:sldId id="446" r:id="rId202"/>
    <p:sldId id="447" r:id="rId203"/>
    <p:sldId id="448" r:id="rId204"/>
    <p:sldId id="449" r:id="rId205"/>
    <p:sldId id="450" r:id="rId206"/>
    <p:sldId id="451" r:id="rId207"/>
    <p:sldId id="452" r:id="rId208"/>
    <p:sldId id="453" r:id="rId209"/>
    <p:sldId id="454" r:id="rId210"/>
    <p:sldId id="455" r:id="rId211"/>
    <p:sldId id="456" r:id="rId212"/>
    <p:sldId id="457" r:id="rId213"/>
    <p:sldId id="458" r:id="rId214"/>
    <p:sldId id="459" r:id="rId215"/>
    <p:sldId id="460" r:id="rId216"/>
    <p:sldId id="461" r:id="rId2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9" roundtripDataSignature="AMtx7miglc99N4oQkLg74rTgj79UpCNW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customXml" Target="../customXml/item3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customschemas.google.com/relationships/presentationmetadata" Target="metadata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presProps" Target="presProps.xml"/><Relationship Id="rId225" Type="http://schemas.openxmlformats.org/officeDocument/2006/relationships/customXml" Target="../customXml/item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customXml" Target="../customXml/item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845839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644110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69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3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81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595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32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78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0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94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98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305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79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2848957" y="2782669"/>
            <a:ext cx="649408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Cloud Computing </a:t>
            </a:r>
            <a:endParaRPr/>
          </a:p>
        </p:txBody>
      </p:sp>
      <p:sp>
        <p:nvSpPr>
          <p:cNvPr id="89" name="Google Shape;89;p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15A91-0130-4A02-A072-59A70F667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30" y="652462"/>
            <a:ext cx="9703292" cy="55530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3B3F7-3F4F-4FCE-BCEC-3EFE83502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787" y="1195387"/>
            <a:ext cx="64484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4120"/>
      </p:ext>
    </p:extLst>
  </p:cSld>
  <p:clrMapOvr>
    <a:masterClrMapping/>
  </p:clrMapOvr>
  <p:transition spd="slow">
    <p:push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  <p:pic>
        <p:nvPicPr>
          <p:cNvPr id="623" name="Google Shape;623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420896"/>
            <a:ext cx="6910387" cy="5353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101</a:t>
            </a:fld>
            <a:endParaRPr/>
          </a:p>
        </p:txBody>
      </p:sp>
      <p:pic>
        <p:nvPicPr>
          <p:cNvPr id="629" name="Google Shape;629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779" y="460099"/>
            <a:ext cx="7915275" cy="56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102</a:t>
            </a:fld>
            <a:endParaRPr/>
          </a:p>
        </p:txBody>
      </p:sp>
      <p:pic>
        <p:nvPicPr>
          <p:cNvPr id="635" name="Google Shape;635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8977" y="657573"/>
            <a:ext cx="7340669" cy="520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103</a:t>
            </a:fld>
            <a:endParaRPr/>
          </a:p>
        </p:txBody>
      </p:sp>
      <p:pic>
        <p:nvPicPr>
          <p:cNvPr id="641" name="Google Shape;641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0310" y="614362"/>
            <a:ext cx="7915275" cy="56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104</a:t>
            </a:fld>
            <a:endParaRPr/>
          </a:p>
        </p:txBody>
      </p:sp>
      <p:pic>
        <p:nvPicPr>
          <p:cNvPr id="647" name="Google Shape;647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048" y="595312"/>
            <a:ext cx="7915275" cy="56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105</a:t>
            </a:fld>
            <a:endParaRPr/>
          </a:p>
        </p:txBody>
      </p:sp>
      <p:pic>
        <p:nvPicPr>
          <p:cNvPr id="653" name="Google Shape;653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5328" y="469623"/>
            <a:ext cx="7886700" cy="56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106</a:t>
            </a:fld>
            <a:endParaRPr/>
          </a:p>
        </p:txBody>
      </p:sp>
      <p:pic>
        <p:nvPicPr>
          <p:cNvPr id="659" name="Google Shape;659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3636" y="628650"/>
            <a:ext cx="7867650" cy="56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  <p:pic>
        <p:nvPicPr>
          <p:cNvPr id="665" name="Google Shape;665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799" y="659581"/>
            <a:ext cx="7470499" cy="534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108</a:t>
            </a:fld>
            <a:endParaRPr/>
          </a:p>
        </p:txBody>
      </p:sp>
      <p:pic>
        <p:nvPicPr>
          <p:cNvPr id="671" name="Google Shape;671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9328" y="615535"/>
            <a:ext cx="7450445" cy="5229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109</a:t>
            </a:fld>
            <a:endParaRPr/>
          </a:p>
        </p:txBody>
      </p:sp>
      <p:pic>
        <p:nvPicPr>
          <p:cNvPr id="677" name="Google Shape;677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0505" y="609600"/>
            <a:ext cx="7924800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D0FD6C-3B3F-4D0C-B0B8-ADFCADEC5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53" y="1123950"/>
            <a:ext cx="9161756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12705"/>
      </p:ext>
    </p:extLst>
  </p:cSld>
  <p:clrMapOvr>
    <a:masterClrMapping/>
  </p:clrMapOvr>
  <p:transition spd="slow">
    <p:push dir="u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0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110</a:t>
            </a:fld>
            <a:endParaRPr/>
          </a:p>
        </p:txBody>
      </p:sp>
      <p:pic>
        <p:nvPicPr>
          <p:cNvPr id="683" name="Google Shape;683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5061" y="712968"/>
            <a:ext cx="7645469" cy="5432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111</a:t>
            </a:fld>
            <a:endParaRPr/>
          </a:p>
        </p:txBody>
      </p:sp>
      <p:pic>
        <p:nvPicPr>
          <p:cNvPr id="689" name="Google Shape;689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8835" y="705100"/>
            <a:ext cx="9634330" cy="5251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112</a:t>
            </a:fld>
            <a:endParaRPr/>
          </a:p>
        </p:txBody>
      </p:sp>
      <p:pic>
        <p:nvPicPr>
          <p:cNvPr id="695" name="Google Shape;695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728" y="569843"/>
            <a:ext cx="9997072" cy="522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113</a:t>
            </a:fld>
            <a:endParaRPr/>
          </a:p>
        </p:txBody>
      </p:sp>
      <p:pic>
        <p:nvPicPr>
          <p:cNvPr id="701" name="Google Shape;701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452" y="603566"/>
            <a:ext cx="9435548" cy="4762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114</a:t>
            </a:fld>
            <a:endParaRPr/>
          </a:p>
        </p:txBody>
      </p:sp>
      <p:pic>
        <p:nvPicPr>
          <p:cNvPr id="707" name="Google Shape;707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125" y="454093"/>
            <a:ext cx="7229475" cy="54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115</a:t>
            </a:fld>
            <a:endParaRPr/>
          </a:p>
        </p:txBody>
      </p:sp>
      <p:pic>
        <p:nvPicPr>
          <p:cNvPr id="713" name="Google Shape;713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747712"/>
            <a:ext cx="71151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116</a:t>
            </a:fld>
            <a:endParaRPr/>
          </a:p>
        </p:txBody>
      </p:sp>
      <p:pic>
        <p:nvPicPr>
          <p:cNvPr id="719" name="Google Shape;719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4329" y="665508"/>
            <a:ext cx="7067550" cy="53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117</a:t>
            </a:fld>
            <a:endParaRPr/>
          </a:p>
        </p:txBody>
      </p:sp>
      <p:pic>
        <p:nvPicPr>
          <p:cNvPr id="725" name="Google Shape;725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508138"/>
            <a:ext cx="7210425" cy="53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118</a:t>
            </a:fld>
            <a:endParaRPr/>
          </a:p>
        </p:txBody>
      </p:sp>
      <p:pic>
        <p:nvPicPr>
          <p:cNvPr id="731" name="Google Shape;731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6108" y="651219"/>
            <a:ext cx="7086600" cy="5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0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119</a:t>
            </a:fld>
            <a:endParaRPr/>
          </a:p>
        </p:txBody>
      </p:sp>
      <p:pic>
        <p:nvPicPr>
          <p:cNvPr id="737" name="Google Shape;737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9593" y="728662"/>
            <a:ext cx="7105650" cy="54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7D5C35-7D3C-4580-A13A-1DCDCB38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68" y="582164"/>
            <a:ext cx="8273987" cy="548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02158"/>
      </p:ext>
    </p:extLst>
  </p:cSld>
  <p:clrMapOvr>
    <a:masterClrMapping/>
  </p:clrMapOvr>
  <p:transition spd="slow">
    <p:push dir="u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120</a:t>
            </a:fld>
            <a:endParaRPr/>
          </a:p>
        </p:txBody>
      </p:sp>
      <p:pic>
        <p:nvPicPr>
          <p:cNvPr id="743" name="Google Shape;743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8082" y="733425"/>
            <a:ext cx="7115175" cy="53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121</a:t>
            </a:fld>
            <a:endParaRPr/>
          </a:p>
        </p:txBody>
      </p:sp>
      <p:pic>
        <p:nvPicPr>
          <p:cNvPr id="749" name="Google Shape;749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742950"/>
            <a:ext cx="7115175" cy="53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122</a:t>
            </a:fld>
            <a:endParaRPr/>
          </a:p>
        </p:txBody>
      </p:sp>
      <p:pic>
        <p:nvPicPr>
          <p:cNvPr id="755" name="Google Shape;755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718614"/>
            <a:ext cx="8610600" cy="465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123</a:t>
            </a:fld>
            <a:endParaRPr/>
          </a:p>
        </p:txBody>
      </p:sp>
      <p:pic>
        <p:nvPicPr>
          <p:cNvPr id="761" name="Google Shape;761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669" y="610642"/>
            <a:ext cx="9465779" cy="518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  <p:pic>
        <p:nvPicPr>
          <p:cNvPr id="767" name="Google Shape;767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6191" y="487893"/>
            <a:ext cx="9398897" cy="537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125</a:t>
            </a:fld>
            <a:endParaRPr/>
          </a:p>
        </p:txBody>
      </p:sp>
      <p:pic>
        <p:nvPicPr>
          <p:cNvPr id="773" name="Google Shape;773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461" y="235176"/>
            <a:ext cx="8696739" cy="5808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126</a:t>
            </a:fld>
            <a:endParaRPr/>
          </a:p>
        </p:txBody>
      </p:sp>
      <p:pic>
        <p:nvPicPr>
          <p:cNvPr id="779" name="Google Shape;779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21" y="1992150"/>
            <a:ext cx="10303979" cy="2571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127</a:t>
            </a:fld>
            <a:endParaRPr/>
          </a:p>
        </p:txBody>
      </p:sp>
      <p:pic>
        <p:nvPicPr>
          <p:cNvPr id="785" name="Google Shape;785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1748" y="654636"/>
            <a:ext cx="7689574" cy="5548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128</a:t>
            </a:fld>
            <a:endParaRPr/>
          </a:p>
        </p:txBody>
      </p:sp>
      <p:pic>
        <p:nvPicPr>
          <p:cNvPr id="791" name="Google Shape;791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8503" y="1656522"/>
            <a:ext cx="9174993" cy="3307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129</a:t>
            </a:fld>
            <a:endParaRPr/>
          </a:p>
        </p:txBody>
      </p:sp>
      <p:pic>
        <p:nvPicPr>
          <p:cNvPr id="797" name="Google Shape;797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8604" y="916433"/>
            <a:ext cx="9014791" cy="4172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74323C-1072-4B44-B3BC-7BE34FD28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4" y="898540"/>
            <a:ext cx="9312676" cy="543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99538"/>
      </p:ext>
    </p:extLst>
  </p:cSld>
  <p:clrMapOvr>
    <a:masterClrMapping/>
  </p:clrMapOvr>
  <p:transition spd="slow">
    <p:push dir="u"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130</a:t>
            </a:fld>
            <a:endParaRPr/>
          </a:p>
        </p:txBody>
      </p:sp>
      <p:pic>
        <p:nvPicPr>
          <p:cNvPr id="803" name="Google Shape;803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5948" y="1090997"/>
            <a:ext cx="8368126" cy="4227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131</a:t>
            </a:fld>
            <a:endParaRPr/>
          </a:p>
        </p:txBody>
      </p:sp>
      <p:pic>
        <p:nvPicPr>
          <p:cNvPr id="809" name="Google Shape;809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9444" y="681614"/>
            <a:ext cx="9195766" cy="470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132</a:t>
            </a:fld>
            <a:endParaRPr/>
          </a:p>
        </p:txBody>
      </p:sp>
      <p:pic>
        <p:nvPicPr>
          <p:cNvPr id="815" name="Google Shape;815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0565" y="1606096"/>
            <a:ext cx="8610600" cy="3383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133</a:t>
            </a:fld>
            <a:endParaRPr/>
          </a:p>
        </p:txBody>
      </p:sp>
      <p:pic>
        <p:nvPicPr>
          <p:cNvPr id="821" name="Google Shape;821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1407" y="1039570"/>
            <a:ext cx="8170793" cy="4778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134</a:t>
            </a:fld>
            <a:endParaRPr/>
          </a:p>
        </p:txBody>
      </p:sp>
      <p:pic>
        <p:nvPicPr>
          <p:cNvPr id="827" name="Google Shape;827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550" y="1485900"/>
            <a:ext cx="110109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135</a:t>
            </a:fld>
            <a:endParaRPr/>
          </a:p>
        </p:txBody>
      </p:sp>
      <p:pic>
        <p:nvPicPr>
          <p:cNvPr id="833" name="Google Shape;833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738907"/>
            <a:ext cx="10336695" cy="2989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136</a:t>
            </a:fld>
            <a:endParaRPr/>
          </a:p>
        </p:txBody>
      </p:sp>
      <p:pic>
        <p:nvPicPr>
          <p:cNvPr id="839" name="Google Shape;839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7278" y="754683"/>
            <a:ext cx="6533322" cy="4873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137</a:t>
            </a:fld>
            <a:endParaRPr/>
          </a:p>
        </p:txBody>
      </p:sp>
      <p:pic>
        <p:nvPicPr>
          <p:cNvPr id="845" name="Google Shape;845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9774" y="555553"/>
            <a:ext cx="9223305" cy="5269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  <p:pic>
        <p:nvPicPr>
          <p:cNvPr id="851" name="Google Shape;851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9315" y="927652"/>
            <a:ext cx="9013370" cy="4698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139</a:t>
            </a:fld>
            <a:endParaRPr/>
          </a:p>
        </p:txBody>
      </p:sp>
      <p:pic>
        <p:nvPicPr>
          <p:cNvPr id="857" name="Google Shape;857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1153543"/>
            <a:ext cx="8129587" cy="455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D757E7-D794-4416-9B87-71941892C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91" y="825577"/>
            <a:ext cx="8336132" cy="537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60761"/>
      </p:ext>
    </p:extLst>
  </p:cSld>
  <p:clrMapOvr>
    <a:masterClrMapping/>
  </p:clrMapOvr>
  <p:transition spd="slow">
    <p:push dir="u"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140</a:t>
            </a:fld>
            <a:endParaRPr/>
          </a:p>
        </p:txBody>
      </p:sp>
      <p:pic>
        <p:nvPicPr>
          <p:cNvPr id="863" name="Google Shape;863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6278" y="1019014"/>
            <a:ext cx="8338309" cy="458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141</a:t>
            </a:fld>
            <a:endParaRPr/>
          </a:p>
        </p:txBody>
      </p:sp>
      <p:pic>
        <p:nvPicPr>
          <p:cNvPr id="869" name="Google Shape;869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9686" y="1176866"/>
            <a:ext cx="9420017" cy="4504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142</a:t>
            </a:fld>
            <a:endParaRPr/>
          </a:p>
        </p:txBody>
      </p:sp>
      <p:pic>
        <p:nvPicPr>
          <p:cNvPr id="875" name="Google Shape;875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833736"/>
            <a:ext cx="9443830" cy="2772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3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143</a:t>
            </a:fld>
            <a:endParaRPr/>
          </a:p>
        </p:txBody>
      </p:sp>
      <p:pic>
        <p:nvPicPr>
          <p:cNvPr id="881" name="Google Shape;881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004" y="363095"/>
            <a:ext cx="8622196" cy="548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144</a:t>
            </a:fld>
            <a:endParaRPr/>
          </a:p>
        </p:txBody>
      </p:sp>
      <p:pic>
        <p:nvPicPr>
          <p:cNvPr id="887" name="Google Shape;887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429375"/>
            <a:ext cx="7083701" cy="5671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145</a:t>
            </a:fld>
            <a:endParaRPr/>
          </a:p>
        </p:txBody>
      </p:sp>
      <p:pic>
        <p:nvPicPr>
          <p:cNvPr id="893" name="Google Shape;893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7738" y="410817"/>
            <a:ext cx="8656983" cy="5612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146</a:t>
            </a:fld>
            <a:endParaRPr/>
          </a:p>
        </p:txBody>
      </p:sp>
      <p:pic>
        <p:nvPicPr>
          <p:cNvPr id="899" name="Google Shape;899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8226" y="631381"/>
            <a:ext cx="9180029" cy="5187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147</a:t>
            </a:fld>
            <a:endParaRPr/>
          </a:p>
        </p:txBody>
      </p:sp>
      <p:pic>
        <p:nvPicPr>
          <p:cNvPr id="905" name="Google Shape;905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8567" y="587651"/>
            <a:ext cx="8086725" cy="53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148</a:t>
            </a:fld>
            <a:endParaRPr/>
          </a:p>
        </p:txBody>
      </p:sp>
      <p:pic>
        <p:nvPicPr>
          <p:cNvPr id="911" name="Google Shape;911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3671" y="632584"/>
            <a:ext cx="8172450" cy="52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3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149</a:t>
            </a:fld>
            <a:endParaRPr/>
          </a:p>
        </p:txBody>
      </p:sp>
      <p:pic>
        <p:nvPicPr>
          <p:cNvPr id="917" name="Google Shape;917;p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9312" y="842962"/>
            <a:ext cx="7953375" cy="51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4D87E7-BA96-45EB-9FAD-845381944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82" y="868362"/>
            <a:ext cx="8824402" cy="53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17400"/>
      </p:ext>
    </p:extLst>
  </p:cSld>
  <p:clrMapOvr>
    <a:masterClrMapping/>
  </p:clrMapOvr>
  <p:transition spd="slow">
    <p:push dir="u"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150</a:t>
            </a:fld>
            <a:endParaRPr/>
          </a:p>
        </p:txBody>
      </p:sp>
      <p:pic>
        <p:nvPicPr>
          <p:cNvPr id="923" name="Google Shape;923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320" y="842962"/>
            <a:ext cx="7858125" cy="51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151</a:t>
            </a:fld>
            <a:endParaRPr/>
          </a:p>
        </p:txBody>
      </p:sp>
      <p:pic>
        <p:nvPicPr>
          <p:cNvPr id="929" name="Google Shape;929;p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7983" y="693242"/>
            <a:ext cx="7329073" cy="478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152</a:t>
            </a:fld>
            <a:endParaRPr/>
          </a:p>
        </p:txBody>
      </p:sp>
      <p:pic>
        <p:nvPicPr>
          <p:cNvPr id="935" name="Google Shape;935;p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073" y="488052"/>
            <a:ext cx="8058150" cy="54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153</a:t>
            </a:fld>
            <a:endParaRPr/>
          </a:p>
        </p:txBody>
      </p:sp>
      <p:pic>
        <p:nvPicPr>
          <p:cNvPr id="941" name="Google Shape;941;p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804862"/>
            <a:ext cx="10420350" cy="52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154</a:t>
            </a:fld>
            <a:endParaRPr/>
          </a:p>
        </p:txBody>
      </p:sp>
      <p:pic>
        <p:nvPicPr>
          <p:cNvPr id="947" name="Google Shape;947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183" y="846261"/>
            <a:ext cx="9171539" cy="4962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4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155</a:t>
            </a:fld>
            <a:endParaRPr/>
          </a:p>
        </p:txBody>
      </p:sp>
      <p:pic>
        <p:nvPicPr>
          <p:cNvPr id="953" name="Google Shape;953;p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50" y="885825"/>
            <a:ext cx="8953500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4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156</a:t>
            </a:fld>
            <a:endParaRPr/>
          </a:p>
        </p:txBody>
      </p:sp>
      <p:pic>
        <p:nvPicPr>
          <p:cNvPr id="959" name="Google Shape;959;p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6242" y="1071562"/>
            <a:ext cx="780097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4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157</a:t>
            </a:fld>
            <a:endParaRPr/>
          </a:p>
        </p:txBody>
      </p:sp>
      <p:pic>
        <p:nvPicPr>
          <p:cNvPr id="965" name="Google Shape;965;p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9228" y="524496"/>
            <a:ext cx="5154268" cy="526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4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158</a:t>
            </a:fld>
            <a:endParaRPr/>
          </a:p>
        </p:txBody>
      </p:sp>
      <p:pic>
        <p:nvPicPr>
          <p:cNvPr id="971" name="Google Shape;971;p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5528" y="685602"/>
            <a:ext cx="8420944" cy="508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159</a:t>
            </a:fld>
            <a:endParaRPr/>
          </a:p>
        </p:txBody>
      </p:sp>
      <p:pic>
        <p:nvPicPr>
          <p:cNvPr id="977" name="Google Shape;977;p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295" y="2213092"/>
            <a:ext cx="11043409" cy="2431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7A9411-8CD2-4958-95D9-6EE5553B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79" y="1152525"/>
            <a:ext cx="8504808" cy="483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75282"/>
      </p:ext>
    </p:extLst>
  </p:cSld>
  <p:clrMapOvr>
    <a:masterClrMapping/>
  </p:clrMapOvr>
  <p:transition spd="slow">
    <p:push dir="u"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160</a:t>
            </a:fld>
            <a:endParaRPr/>
          </a:p>
        </p:txBody>
      </p:sp>
      <p:pic>
        <p:nvPicPr>
          <p:cNvPr id="983" name="Google Shape;983;p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9346" y="1228631"/>
            <a:ext cx="7915275" cy="392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161</a:t>
            </a:fld>
            <a:endParaRPr/>
          </a:p>
        </p:txBody>
      </p:sp>
      <p:pic>
        <p:nvPicPr>
          <p:cNvPr id="989" name="Google Shape;989;p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8712" y="1272772"/>
            <a:ext cx="8269357" cy="366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162</a:t>
            </a:fld>
            <a:endParaRPr/>
          </a:p>
        </p:txBody>
      </p:sp>
      <p:pic>
        <p:nvPicPr>
          <p:cNvPr id="995" name="Google Shape;995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1547812"/>
            <a:ext cx="9906000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163</a:t>
            </a:fld>
            <a:endParaRPr/>
          </a:p>
        </p:txBody>
      </p:sp>
      <p:pic>
        <p:nvPicPr>
          <p:cNvPr id="1001" name="Google Shape;1001;p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885825"/>
            <a:ext cx="10001250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164</a:t>
            </a:fld>
            <a:endParaRPr/>
          </a:p>
        </p:txBody>
      </p:sp>
      <p:pic>
        <p:nvPicPr>
          <p:cNvPr id="1007" name="Google Shape;1007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0250" y="509381"/>
            <a:ext cx="6610350" cy="56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165</a:t>
            </a:fld>
            <a:endParaRPr/>
          </a:p>
        </p:txBody>
      </p:sp>
      <p:pic>
        <p:nvPicPr>
          <p:cNvPr id="1013" name="Google Shape;1013;p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475" y="823912"/>
            <a:ext cx="9925050" cy="5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5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166</a:t>
            </a:fld>
            <a:endParaRPr/>
          </a:p>
        </p:txBody>
      </p:sp>
      <p:pic>
        <p:nvPicPr>
          <p:cNvPr id="1019" name="Google Shape;1019;p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850" y="659502"/>
            <a:ext cx="10648950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5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167</a:t>
            </a:fld>
            <a:endParaRPr/>
          </a:p>
        </p:txBody>
      </p:sp>
      <p:pic>
        <p:nvPicPr>
          <p:cNvPr id="1025" name="Google Shape;1025;p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842962"/>
            <a:ext cx="10296525" cy="51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5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168</a:t>
            </a:fld>
            <a:endParaRPr/>
          </a:p>
        </p:txBody>
      </p:sp>
      <p:pic>
        <p:nvPicPr>
          <p:cNvPr id="1031" name="Google Shape;1031;p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0261" y="2450315"/>
            <a:ext cx="10113686" cy="2213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5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169</a:t>
            </a:fld>
            <a:endParaRPr/>
          </a:p>
        </p:txBody>
      </p:sp>
      <p:pic>
        <p:nvPicPr>
          <p:cNvPr id="1037" name="Google Shape;1037;p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888" y="1325892"/>
            <a:ext cx="10348912" cy="4206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5791" y="1210143"/>
            <a:ext cx="9578009" cy="454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6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170</a:t>
            </a:fld>
            <a:endParaRPr/>
          </a:p>
        </p:txBody>
      </p:sp>
      <p:pic>
        <p:nvPicPr>
          <p:cNvPr id="1043" name="Google Shape;1043;p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026" y="1287676"/>
            <a:ext cx="9315864" cy="428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171</a:t>
            </a:fld>
            <a:endParaRPr/>
          </a:p>
        </p:txBody>
      </p:sp>
      <p:pic>
        <p:nvPicPr>
          <p:cNvPr id="1049" name="Google Shape;1049;p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646997"/>
            <a:ext cx="109728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6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172</a:t>
            </a:fld>
            <a:endParaRPr/>
          </a:p>
        </p:txBody>
      </p:sp>
      <p:pic>
        <p:nvPicPr>
          <p:cNvPr id="1055" name="Google Shape;1055;p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6174" y="560422"/>
            <a:ext cx="9139651" cy="554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6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173</a:t>
            </a:fld>
            <a:endParaRPr/>
          </a:p>
        </p:txBody>
      </p:sp>
      <p:pic>
        <p:nvPicPr>
          <p:cNvPr id="1061" name="Google Shape;1061;p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7581" y="1138778"/>
            <a:ext cx="8625509" cy="4580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6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174</a:t>
            </a:fld>
            <a:endParaRPr/>
          </a:p>
        </p:txBody>
      </p:sp>
      <p:pic>
        <p:nvPicPr>
          <p:cNvPr id="1067" name="Google Shape;1067;p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998" y="624561"/>
            <a:ext cx="9909540" cy="5608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175</a:t>
            </a:fld>
            <a:endParaRPr/>
          </a:p>
        </p:txBody>
      </p:sp>
      <p:pic>
        <p:nvPicPr>
          <p:cNvPr id="1073" name="Google Shape;1073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017" y="989660"/>
            <a:ext cx="9189347" cy="4878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6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176</a:t>
            </a:fld>
            <a:endParaRPr/>
          </a:p>
        </p:txBody>
      </p:sp>
      <p:pic>
        <p:nvPicPr>
          <p:cNvPr id="1079" name="Google Shape;1079;p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0703" y="999422"/>
            <a:ext cx="8954731" cy="485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6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177</a:t>
            </a:fld>
            <a:endParaRPr/>
          </a:p>
        </p:txBody>
      </p:sp>
      <p:pic>
        <p:nvPicPr>
          <p:cNvPr id="1085" name="Google Shape;1085;p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1504" y="2296268"/>
            <a:ext cx="9422296" cy="217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6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178</a:t>
            </a:fld>
            <a:endParaRPr/>
          </a:p>
        </p:txBody>
      </p:sp>
      <p:pic>
        <p:nvPicPr>
          <p:cNvPr id="1091" name="Google Shape;1091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460" y="1888586"/>
            <a:ext cx="9813649" cy="3080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6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179</a:t>
            </a:fld>
            <a:endParaRPr/>
          </a:p>
        </p:txBody>
      </p:sp>
      <p:pic>
        <p:nvPicPr>
          <p:cNvPr id="1097" name="Google Shape;1097;p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4930" y="811033"/>
            <a:ext cx="4795837" cy="4712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0748" y="1005941"/>
            <a:ext cx="9717725" cy="446969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7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180</a:t>
            </a:fld>
            <a:endParaRPr/>
          </a:p>
        </p:txBody>
      </p:sp>
      <p:pic>
        <p:nvPicPr>
          <p:cNvPr id="1103" name="Google Shape;1103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811136"/>
            <a:ext cx="6680545" cy="4917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7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181</a:t>
            </a:fld>
            <a:endParaRPr/>
          </a:p>
        </p:txBody>
      </p:sp>
      <p:pic>
        <p:nvPicPr>
          <p:cNvPr id="1109" name="Google Shape;1109;p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2843" y="950690"/>
            <a:ext cx="8159044" cy="495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7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182</a:t>
            </a:fld>
            <a:endParaRPr/>
          </a:p>
        </p:txBody>
      </p:sp>
      <p:pic>
        <p:nvPicPr>
          <p:cNvPr id="1115" name="Google Shape;1115;p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0260" y="784222"/>
            <a:ext cx="9315036" cy="5289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7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183</a:t>
            </a:fld>
            <a:endParaRPr/>
          </a:p>
        </p:txBody>
      </p:sp>
      <p:pic>
        <p:nvPicPr>
          <p:cNvPr id="1121" name="Google Shape;1121;p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7941" y="1026976"/>
            <a:ext cx="8696117" cy="480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7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184</a:t>
            </a:fld>
            <a:endParaRPr/>
          </a:p>
        </p:txBody>
      </p:sp>
      <p:pic>
        <p:nvPicPr>
          <p:cNvPr id="1127" name="Google Shape;1127;p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8227" y="1549119"/>
            <a:ext cx="9772028" cy="3759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7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185</a:t>
            </a:fld>
            <a:endParaRPr/>
          </a:p>
        </p:txBody>
      </p:sp>
      <p:pic>
        <p:nvPicPr>
          <p:cNvPr id="1133" name="Google Shape;1133;p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8956" y="1295607"/>
            <a:ext cx="9674087" cy="4549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7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186</a:t>
            </a:fld>
            <a:endParaRPr/>
          </a:p>
        </p:txBody>
      </p:sp>
      <p:pic>
        <p:nvPicPr>
          <p:cNvPr id="1139" name="Google Shape;1139;p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846380"/>
            <a:ext cx="8865704" cy="316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7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187</a:t>
            </a:fld>
            <a:endParaRPr/>
          </a:p>
        </p:txBody>
      </p:sp>
      <p:pic>
        <p:nvPicPr>
          <p:cNvPr id="1145" name="Google Shape;1145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7070" y="1159833"/>
            <a:ext cx="8529637" cy="4538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7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188</a:t>
            </a:fld>
            <a:endParaRPr/>
          </a:p>
        </p:txBody>
      </p:sp>
      <p:pic>
        <p:nvPicPr>
          <p:cNvPr id="1151" name="Google Shape;1151;p1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9556" y="1441594"/>
            <a:ext cx="7910660" cy="419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7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189</a:t>
            </a:fld>
            <a:endParaRPr/>
          </a:p>
        </p:txBody>
      </p:sp>
      <p:pic>
        <p:nvPicPr>
          <p:cNvPr id="1157" name="Google Shape;1157;p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3914" y="1181691"/>
            <a:ext cx="9170504" cy="4291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4574" y="1135893"/>
            <a:ext cx="9379226" cy="45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8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190</a:t>
            </a:fld>
            <a:endParaRPr/>
          </a:p>
        </p:txBody>
      </p:sp>
      <p:pic>
        <p:nvPicPr>
          <p:cNvPr id="1163" name="Google Shape;1163;p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9443" y="1157405"/>
            <a:ext cx="9367009" cy="4543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8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191</a:t>
            </a:fld>
            <a:endParaRPr/>
          </a:p>
        </p:txBody>
      </p:sp>
      <p:pic>
        <p:nvPicPr>
          <p:cNvPr id="1169" name="Google Shape;1169;p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0505" y="983132"/>
            <a:ext cx="8743742" cy="4611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8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192</a:t>
            </a:fld>
            <a:endParaRPr/>
          </a:p>
        </p:txBody>
      </p:sp>
      <p:pic>
        <p:nvPicPr>
          <p:cNvPr id="1175" name="Google Shape;1175;p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335" y="1376362"/>
            <a:ext cx="885825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8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193</a:t>
            </a:fld>
            <a:endParaRPr/>
          </a:p>
        </p:txBody>
      </p:sp>
      <p:pic>
        <p:nvPicPr>
          <p:cNvPr id="1181" name="Google Shape;1181;p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9590" y="1701869"/>
            <a:ext cx="886777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8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194</a:t>
            </a:fld>
            <a:endParaRPr/>
          </a:p>
        </p:txBody>
      </p:sp>
      <p:pic>
        <p:nvPicPr>
          <p:cNvPr id="1187" name="Google Shape;1187;p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026" y="868103"/>
            <a:ext cx="8459235" cy="4732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8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195</a:t>
            </a:fld>
            <a:endParaRPr/>
          </a:p>
        </p:txBody>
      </p:sp>
      <p:pic>
        <p:nvPicPr>
          <p:cNvPr id="1193" name="Google Shape;1193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111" y="833785"/>
            <a:ext cx="8412438" cy="4784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8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196</a:t>
            </a:fld>
            <a:endParaRPr/>
          </a:p>
        </p:txBody>
      </p:sp>
      <p:pic>
        <p:nvPicPr>
          <p:cNvPr id="1199" name="Google Shape;1199;p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786" y="856161"/>
            <a:ext cx="8171414" cy="5345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8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197</a:t>
            </a:fld>
            <a:endParaRPr/>
          </a:p>
        </p:txBody>
      </p:sp>
      <p:pic>
        <p:nvPicPr>
          <p:cNvPr id="1205" name="Google Shape;1205;p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968921"/>
            <a:ext cx="10497999" cy="4920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8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198</a:t>
            </a:fld>
            <a:endParaRPr/>
          </a:p>
        </p:txBody>
      </p:sp>
      <p:pic>
        <p:nvPicPr>
          <p:cNvPr id="1211" name="Google Shape;1211;p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7788" y="1140883"/>
            <a:ext cx="9156424" cy="4812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8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199</a:t>
            </a:fld>
            <a:endParaRPr/>
          </a:p>
        </p:txBody>
      </p:sp>
      <p:pic>
        <p:nvPicPr>
          <p:cNvPr id="1217" name="Google Shape;1217;p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0991" y="1415895"/>
            <a:ext cx="8865704" cy="4238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018" y="1136746"/>
            <a:ext cx="9836458" cy="458450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017" y="801457"/>
            <a:ext cx="8360880" cy="520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9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200</a:t>
            </a:fld>
            <a:endParaRPr/>
          </a:p>
        </p:txBody>
      </p:sp>
      <p:pic>
        <p:nvPicPr>
          <p:cNvPr id="1223" name="Google Shape;1223;p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957" y="1478347"/>
            <a:ext cx="10203966" cy="42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9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201</a:t>
            </a:fld>
            <a:endParaRPr/>
          </a:p>
        </p:txBody>
      </p:sp>
      <p:pic>
        <p:nvPicPr>
          <p:cNvPr id="1229" name="Google Shape;1229;p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107" y="2058849"/>
            <a:ext cx="10652693" cy="274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9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202</a:t>
            </a:fld>
            <a:endParaRPr/>
          </a:p>
        </p:txBody>
      </p:sp>
      <p:pic>
        <p:nvPicPr>
          <p:cNvPr id="1235" name="Google Shape;1235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051" y="1437136"/>
            <a:ext cx="7870135" cy="4446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9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203</a:t>
            </a:fld>
            <a:endParaRPr/>
          </a:p>
        </p:txBody>
      </p:sp>
      <p:pic>
        <p:nvPicPr>
          <p:cNvPr id="1241" name="Google Shape;1241;p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1614" y="909637"/>
            <a:ext cx="8458200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9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204</a:t>
            </a:fld>
            <a:endParaRPr/>
          </a:p>
        </p:txBody>
      </p:sp>
      <p:pic>
        <p:nvPicPr>
          <p:cNvPr id="1247" name="Google Shape;1247;p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4573" y="1198783"/>
            <a:ext cx="8037443" cy="4460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9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205</a:t>
            </a:fld>
            <a:endParaRPr/>
          </a:p>
        </p:txBody>
      </p:sp>
      <p:pic>
        <p:nvPicPr>
          <p:cNvPr id="1253" name="Google Shape;1253;p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4730" y="801424"/>
            <a:ext cx="8702744" cy="5255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9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206</a:t>
            </a:fld>
            <a:endParaRPr/>
          </a:p>
        </p:txBody>
      </p:sp>
      <p:pic>
        <p:nvPicPr>
          <p:cNvPr id="1259" name="Google Shape;1259;p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2112" y="649976"/>
            <a:ext cx="8153193" cy="5163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9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207</a:t>
            </a:fld>
            <a:endParaRPr/>
          </a:p>
        </p:txBody>
      </p:sp>
      <p:pic>
        <p:nvPicPr>
          <p:cNvPr id="1265" name="Google Shape;1265;p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6925" y="500062"/>
            <a:ext cx="8058150" cy="58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9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208</a:t>
            </a:fld>
            <a:endParaRPr/>
          </a:p>
        </p:txBody>
      </p:sp>
      <p:pic>
        <p:nvPicPr>
          <p:cNvPr id="1271" name="Google Shape;1271;p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5506" y="1233798"/>
            <a:ext cx="9376489" cy="4390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9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209</a:t>
            </a:fld>
            <a:endParaRPr/>
          </a:p>
        </p:txBody>
      </p:sp>
      <p:pic>
        <p:nvPicPr>
          <p:cNvPr id="1277" name="Google Shape;1277;p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669" y="894547"/>
            <a:ext cx="10455965" cy="46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3757" y="1173237"/>
            <a:ext cx="8610184" cy="435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0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210</a:t>
            </a:fld>
            <a:endParaRPr/>
          </a:p>
        </p:txBody>
      </p:sp>
      <p:pic>
        <p:nvPicPr>
          <p:cNvPr id="1283" name="Google Shape;1283;p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530" y="989182"/>
            <a:ext cx="8772939" cy="456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0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211</a:t>
            </a:fld>
            <a:endParaRPr/>
          </a:p>
        </p:txBody>
      </p:sp>
      <p:pic>
        <p:nvPicPr>
          <p:cNvPr id="1289" name="Google Shape;1289;p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408" y="1407664"/>
            <a:ext cx="10489096" cy="4042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20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212</a:t>
            </a:fld>
            <a:endParaRPr/>
          </a:p>
        </p:txBody>
      </p:sp>
      <p:pic>
        <p:nvPicPr>
          <p:cNvPr id="1295" name="Google Shape;1295;p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962" y="1328737"/>
            <a:ext cx="10506075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0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213</a:t>
            </a:fld>
            <a:endParaRPr/>
          </a:p>
        </p:txBody>
      </p:sp>
      <p:pic>
        <p:nvPicPr>
          <p:cNvPr id="1301" name="Google Shape;1301;p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204149"/>
            <a:ext cx="10209764" cy="414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20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214</a:t>
            </a:fld>
            <a:endParaRPr/>
          </a:p>
        </p:txBody>
      </p:sp>
      <p:pic>
        <p:nvPicPr>
          <p:cNvPr id="1307" name="Google Shape;1307;p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5330" y="1489627"/>
            <a:ext cx="594360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20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215</a:t>
            </a:fld>
            <a:endParaRPr/>
          </a:p>
        </p:txBody>
      </p:sp>
      <p:pic>
        <p:nvPicPr>
          <p:cNvPr id="1313" name="Google Shape;1313;p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539" y="1457742"/>
            <a:ext cx="8196262" cy="4135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20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216</a:t>
            </a:fld>
            <a:endParaRPr/>
          </a:p>
        </p:txBody>
      </p:sp>
      <p:sp>
        <p:nvSpPr>
          <p:cNvPr id="1319" name="Google Shape;1319;p206"/>
          <p:cNvSpPr txBox="1"/>
          <p:nvPr/>
        </p:nvSpPr>
        <p:spPr>
          <a:xfrm>
            <a:off x="2504661" y="2663687"/>
            <a:ext cx="6215269" cy="2358887"/>
          </a:xfrm>
          <a:prstGeom prst="rect">
            <a:avLst/>
          </a:prstGeom>
          <a:gradFill>
            <a:gsLst>
              <a:gs pos="0">
                <a:srgbClr val="B0500F"/>
              </a:gs>
              <a:gs pos="48000">
                <a:srgbClr val="ED8037"/>
              </a:gs>
              <a:gs pos="100000">
                <a:srgbClr val="F4B081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Thank You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 Q &amp; A!?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861" y="803655"/>
            <a:ext cx="9602649" cy="480512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513" y="1029213"/>
            <a:ext cx="9208397" cy="479957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939" y="746311"/>
            <a:ext cx="9722540" cy="496206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6035" y="977792"/>
            <a:ext cx="9192660" cy="486165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997C3-3A6B-4DAC-A4FB-2D119F48D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1576387"/>
            <a:ext cx="60198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3197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777BB-2E16-4D6F-99B4-8DC96AF16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71" y="481012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002060"/>
                </a:solidFill>
                <a:latin typeface="Algerian" panose="04020705040A02060702" pitchFamily="82" charset="0"/>
              </a:rPr>
              <a:t>Regions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B0533-FF4D-4F8D-A169-28A2EBDBE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402D0-C0E4-47FE-A2DF-E150962B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37" y="1806575"/>
            <a:ext cx="10705051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2416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38F23-7B13-44BF-982B-84334201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531" y="469499"/>
            <a:ext cx="7892562" cy="132556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2060"/>
                </a:solidFill>
                <a:latin typeface="Algerian" panose="04020705040A02060702" pitchFamily="82" charset="0"/>
              </a:rPr>
              <a:t>High availability in 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FCE91-615A-4D43-B4F2-5BD9017B1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D9379-1A9B-4DD2-A11B-270365986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380" y="1925952"/>
            <a:ext cx="6936259" cy="42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3643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38F23-7B13-44BF-982B-84334201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808" y="446053"/>
            <a:ext cx="5993423" cy="1325563"/>
          </a:xfrm>
        </p:spPr>
        <p:txBody>
          <a:bodyPr/>
          <a:lstStyle/>
          <a:p>
            <a:r>
              <a:rPr lang="en-IN" dirty="0">
                <a:solidFill>
                  <a:srgbClr val="002060"/>
                </a:solidFill>
                <a:latin typeface="Algerian" panose="04020705040A02060702" pitchFamily="82" charset="0"/>
              </a:rPr>
              <a:t>SLA In 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FCE91-615A-4D43-B4F2-5BD9017B1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67E75-177D-4655-8F96-2D44412D9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809" y="1830422"/>
            <a:ext cx="62769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2285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8385" y="1086174"/>
            <a:ext cx="9614516" cy="468565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1965" y="675484"/>
            <a:ext cx="9098238" cy="550703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6265" y="763920"/>
            <a:ext cx="9339470" cy="579487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385" y="859902"/>
            <a:ext cx="9385230" cy="546821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487" y="1299341"/>
            <a:ext cx="9910970" cy="472066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0261" y="1269315"/>
            <a:ext cx="8420514" cy="403611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562" y="1419225"/>
            <a:ext cx="10048875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4818" y="972533"/>
            <a:ext cx="8059806" cy="539513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8556" y="942937"/>
            <a:ext cx="8190258" cy="497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0212" y="1008200"/>
            <a:ext cx="9496983" cy="484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5704" y="951574"/>
            <a:ext cx="9225248" cy="49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8485" y="1047641"/>
            <a:ext cx="9675338" cy="464913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1235" y="956034"/>
            <a:ext cx="9003402" cy="521533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2272" y="1046921"/>
            <a:ext cx="9509248" cy="454984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996" y="1037829"/>
            <a:ext cx="10422007" cy="507432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7176" y="896385"/>
            <a:ext cx="9791750" cy="506522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5948" y="1011091"/>
            <a:ext cx="9594574" cy="455937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530" y="1125475"/>
            <a:ext cx="9725992" cy="460704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035" y="1282903"/>
            <a:ext cx="10243930" cy="467826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886" y="1146413"/>
            <a:ext cx="10760765" cy="456517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181" y="1063220"/>
            <a:ext cx="10402957" cy="494604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609" y="934172"/>
            <a:ext cx="11228939" cy="498965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6260" y="1170460"/>
            <a:ext cx="9382540" cy="470655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17" y="1176220"/>
            <a:ext cx="10270435" cy="471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677" y="1231591"/>
            <a:ext cx="10358645" cy="462587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626" y="1148578"/>
            <a:ext cx="10906539" cy="501814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308" y="1083687"/>
            <a:ext cx="10673384" cy="46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130" y="996317"/>
            <a:ext cx="10840071" cy="486536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930" y="1174923"/>
            <a:ext cx="10443127" cy="47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7489" y="1183375"/>
            <a:ext cx="9637022" cy="519651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4815" y="672129"/>
            <a:ext cx="8207237" cy="551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1206" y="896720"/>
            <a:ext cx="8469588" cy="535768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8712" y="1045835"/>
            <a:ext cx="10000422" cy="476633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19" name="Google Shape;11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6467" y="915068"/>
            <a:ext cx="9099066" cy="5027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pic>
        <p:nvPicPr>
          <p:cNvPr id="377" name="Google Shape;37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5594" y="780678"/>
            <a:ext cx="9800811" cy="5296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pic>
        <p:nvPicPr>
          <p:cNvPr id="383" name="Google Shape;38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8846" y="1119475"/>
            <a:ext cx="9774307" cy="461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pic>
        <p:nvPicPr>
          <p:cNvPr id="389" name="Google Shape;38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842" y="702365"/>
            <a:ext cx="10208316" cy="5104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pic>
        <p:nvPicPr>
          <p:cNvPr id="395" name="Google Shape;395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3343" y="661780"/>
            <a:ext cx="6810996" cy="5534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pic>
        <p:nvPicPr>
          <p:cNvPr id="401" name="Google Shape;40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936" y="834675"/>
            <a:ext cx="10778864" cy="4996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pic>
        <p:nvPicPr>
          <p:cNvPr id="407" name="Google Shape;40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823" y="1030195"/>
            <a:ext cx="10256354" cy="4857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pic>
        <p:nvPicPr>
          <p:cNvPr id="413" name="Google Shape;41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4904" y="699432"/>
            <a:ext cx="5937595" cy="5459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pic>
        <p:nvPicPr>
          <p:cNvPr id="419" name="Google Shape;41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7226" y="961552"/>
            <a:ext cx="9776998" cy="4934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pic>
        <p:nvPicPr>
          <p:cNvPr id="425" name="Google Shape;42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199471"/>
            <a:ext cx="10142261" cy="4602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pic>
        <p:nvPicPr>
          <p:cNvPr id="431" name="Google Shape;43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0991" y="593587"/>
            <a:ext cx="8232913" cy="5331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219" y="1161626"/>
            <a:ext cx="9978501" cy="464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pic>
        <p:nvPicPr>
          <p:cNvPr id="437" name="Google Shape;43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136" y="806256"/>
            <a:ext cx="10079727" cy="5245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  <p:pic>
        <p:nvPicPr>
          <p:cNvPr id="443" name="Google Shape;44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466" y="1149899"/>
            <a:ext cx="10031067" cy="4719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  <p:pic>
        <p:nvPicPr>
          <p:cNvPr id="449" name="Google Shape;44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7165" y="729965"/>
            <a:ext cx="9315657" cy="5398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pic>
        <p:nvPicPr>
          <p:cNvPr id="461" name="Google Shape;461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8035" y="2390916"/>
            <a:ext cx="8998226" cy="2261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  <p:pic>
        <p:nvPicPr>
          <p:cNvPr id="467" name="Google Shape;467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3122" y="1955470"/>
            <a:ext cx="9028664" cy="248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  <p:pic>
        <p:nvPicPr>
          <p:cNvPr id="473" name="Google Shape;47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9637" y="813383"/>
            <a:ext cx="9418983" cy="5231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  <p:pic>
        <p:nvPicPr>
          <p:cNvPr id="479" name="Google Shape;479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7258" y="1140856"/>
            <a:ext cx="9357484" cy="457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  <p:pic>
        <p:nvPicPr>
          <p:cNvPr id="485" name="Google Shape;485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3756" y="801460"/>
            <a:ext cx="8750783" cy="525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  <p:pic>
        <p:nvPicPr>
          <p:cNvPr id="491" name="Google Shape;491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4243" y="1655369"/>
            <a:ext cx="8979383" cy="3301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  <p:pic>
        <p:nvPicPr>
          <p:cNvPr id="497" name="Google Shape;49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713" y="460317"/>
            <a:ext cx="9191765" cy="5741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31" name="Google Shape;13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5200" y="1011038"/>
            <a:ext cx="9161600" cy="483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  <p:pic>
        <p:nvPicPr>
          <p:cNvPr id="503" name="Google Shape;50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8678" y="1431234"/>
            <a:ext cx="7787101" cy="3686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  <p:pic>
        <p:nvPicPr>
          <p:cNvPr id="509" name="Google Shape;509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6764" y="964688"/>
            <a:ext cx="7870963" cy="4042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  <p:pic>
        <p:nvPicPr>
          <p:cNvPr id="515" name="Google Shape;51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9151" y="2375123"/>
            <a:ext cx="10194649" cy="157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  <p:pic>
        <p:nvPicPr>
          <p:cNvPr id="521" name="Google Shape;521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503" y="1423159"/>
            <a:ext cx="11029950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  <p:pic>
        <p:nvPicPr>
          <p:cNvPr id="527" name="Google Shape;527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6329" y="1073323"/>
            <a:ext cx="9534705" cy="4711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  <p:pic>
        <p:nvPicPr>
          <p:cNvPr id="533" name="Google Shape;533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679" y="771094"/>
            <a:ext cx="8790953" cy="476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  <p:pic>
        <p:nvPicPr>
          <p:cNvPr id="539" name="Google Shape;539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2087" y="712129"/>
            <a:ext cx="9607826" cy="5040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  <p:pic>
        <p:nvPicPr>
          <p:cNvPr id="545" name="Google Shape;545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4974" y="1829379"/>
            <a:ext cx="9233452" cy="3199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  <p:pic>
        <p:nvPicPr>
          <p:cNvPr id="551" name="Google Shape;551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1243863"/>
            <a:ext cx="8429625" cy="4126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  <p:pic>
        <p:nvPicPr>
          <p:cNvPr id="557" name="Google Shape;557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0760" y="1192587"/>
            <a:ext cx="9310480" cy="44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37" name="Google Shape;13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3148" y="828083"/>
            <a:ext cx="8319052" cy="4733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  <p:pic>
        <p:nvPicPr>
          <p:cNvPr id="563" name="Google Shape;563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1721" y="1122961"/>
            <a:ext cx="9250017" cy="4275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  <p:pic>
        <p:nvPicPr>
          <p:cNvPr id="569" name="Google Shape;569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9108" y="856396"/>
            <a:ext cx="9893783" cy="48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  <p:pic>
        <p:nvPicPr>
          <p:cNvPr id="575" name="Google Shape;575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7611" y="1156830"/>
            <a:ext cx="9862309" cy="4153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  <p:pic>
        <p:nvPicPr>
          <p:cNvPr id="581" name="Google Shape;581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4974" y="2481304"/>
            <a:ext cx="10549351" cy="1895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  <p:pic>
        <p:nvPicPr>
          <p:cNvPr id="587" name="Google Shape;587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782853"/>
            <a:ext cx="8280800" cy="5292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  <p:pic>
        <p:nvPicPr>
          <p:cNvPr id="593" name="Google Shape;593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753" y="1101588"/>
            <a:ext cx="10048047" cy="481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  <p:pic>
        <p:nvPicPr>
          <p:cNvPr id="599" name="Google Shape;599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6609" y="685445"/>
            <a:ext cx="7697857" cy="5487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  <p:pic>
        <p:nvPicPr>
          <p:cNvPr id="605" name="Google Shape;605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417" y="2088138"/>
            <a:ext cx="10510009" cy="2965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  <p:pic>
        <p:nvPicPr>
          <p:cNvPr id="611" name="Google Shape;611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3757" y="324518"/>
            <a:ext cx="9387508" cy="5463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  <p:pic>
        <p:nvPicPr>
          <p:cNvPr id="617" name="Google Shape;617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9944" y="325507"/>
            <a:ext cx="7972425" cy="5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0F8865AEF57048811230B6E1AC4B2B" ma:contentTypeVersion="5" ma:contentTypeDescription="Create a new document." ma:contentTypeScope="" ma:versionID="fdfb63b81468798b57226da436f6142b">
  <xsd:schema xmlns:xsd="http://www.w3.org/2001/XMLSchema" xmlns:xs="http://www.w3.org/2001/XMLSchema" xmlns:p="http://schemas.microsoft.com/office/2006/metadata/properties" xmlns:ns2="c5c81902-80a1-4a86-a8c3-e8ee6291d0e7" targetNamespace="http://schemas.microsoft.com/office/2006/metadata/properties" ma:root="true" ma:fieldsID="a64b6199976499b748e52979f3cb272d" ns2:_="">
    <xsd:import namespace="c5c81902-80a1-4a86-a8c3-e8ee6291d0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c81902-80a1-4a86-a8c3-e8ee6291d0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83DB27-D13B-466F-8860-8C926CB8F62E}"/>
</file>

<file path=customXml/itemProps2.xml><?xml version="1.0" encoding="utf-8"?>
<ds:datastoreItem xmlns:ds="http://schemas.openxmlformats.org/officeDocument/2006/customXml" ds:itemID="{F15ACD53-BA83-4583-8822-985D1AE78C4E}"/>
</file>

<file path=customXml/itemProps3.xml><?xml version="1.0" encoding="utf-8"?>
<ds:datastoreItem xmlns:ds="http://schemas.openxmlformats.org/officeDocument/2006/customXml" ds:itemID="{AD1EA234-1F62-4701-8AA9-3E8213B04586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1216</TotalTime>
  <Words>232</Words>
  <Application>Microsoft Office PowerPoint</Application>
  <PresentationFormat>Widescreen</PresentationFormat>
  <Paragraphs>216</Paragraphs>
  <Slides>216</Slides>
  <Notes>207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216</vt:i4>
      </vt:variant>
    </vt:vector>
  </HeadingPairs>
  <TitlesOfParts>
    <vt:vector size="222" baseType="lpstr">
      <vt:lpstr>Algerian</vt:lpstr>
      <vt:lpstr>Arial</vt:lpstr>
      <vt:lpstr>Calibri</vt:lpstr>
      <vt:lpstr>Calibri Light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Regions</vt:lpstr>
      <vt:lpstr>High availability in cloud</vt:lpstr>
      <vt:lpstr>SLA In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Shashib bag</dc:creator>
  <cp:lastModifiedBy>Meghana Hemmige</cp:lastModifiedBy>
  <cp:revision>6</cp:revision>
  <dcterms:created xsi:type="dcterms:W3CDTF">2020-08-19T02:57:06Z</dcterms:created>
  <dcterms:modified xsi:type="dcterms:W3CDTF">2021-10-18T11:44:40Z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0x0101004B0F8865AEF57048811230B6E1AC4B2B</vt:lpwstr>
  </property>
</Properties>
</file>